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 to AI in Healthcare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2000"/>
            </a:pPr>
            <a:r>
              <a:t>Overview of AI's current role in healthcare.</a:t>
            </a:r>
          </a:p>
          <a:p>
            <a:pPr>
              <a:defRPr sz="2000"/>
            </a:pPr>
            <a:r>
              <a:t>Key benefits of AI in medical diagnostics and treatment.</a:t>
            </a:r>
          </a:p>
          <a:p>
            <a:pPr>
              <a:defRPr sz="2000"/>
            </a:pPr>
            <a:r>
              <a:t>The potential for AI to revolutionize patient care and management.</a:t>
            </a:r>
          </a:p>
        </p:txBody>
      </p:sp>
      <p:pic>
        <p:nvPicPr>
          <p:cNvPr id="4" name="Picture 3" descr="slide_imag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32004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AI in Medical Diagnostics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2000"/>
            </a:pPr>
            <a:r>
              <a:t>AI algorithms enabling early and accurate disease detection.</a:t>
            </a:r>
          </a:p>
          <a:p>
            <a:pPr>
              <a:defRPr sz="2000"/>
            </a:pPr>
            <a:r>
              <a:t>Use of AI in imaging analysis (e.g., Xrays, MRIs).</a:t>
            </a:r>
          </a:p>
          <a:p>
            <a:pPr>
              <a:defRPr sz="2000"/>
            </a:pPr>
            <a:r>
              <a:t>Examples of AI improving diagnostic accuracy for diseases like cancer.</a:t>
            </a:r>
          </a:p>
        </p:txBody>
      </p:sp>
      <p:pic>
        <p:nvPicPr>
          <p:cNvPr id="4" name="Picture 3" descr="slide_im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32004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AI in Personalized Medicine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2000"/>
            </a:pPr>
            <a:r>
              <a:t>AI's role in tailoring treatments to individual patients' genetic profiles.</a:t>
            </a:r>
          </a:p>
          <a:p>
            <a:pPr>
              <a:defRPr sz="2000"/>
            </a:pPr>
            <a:r>
              <a:t>Predictive analytics for patientspecific treatment plans.</a:t>
            </a:r>
          </a:p>
          <a:p>
            <a:pPr>
              <a:defRPr sz="2000"/>
            </a:pPr>
            <a:r>
              <a:t>Success stories of AI in improving patient outcomes through personalization.</a:t>
            </a:r>
          </a:p>
        </p:txBody>
      </p:sp>
      <p:pic>
        <p:nvPicPr>
          <p:cNvPr id="4" name="Picture 3" descr="slide_im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32004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AI in Healthcare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2000"/>
            </a:pPr>
            <a:r>
              <a:t>AI optimizing hospital workflows and resource management.</a:t>
            </a:r>
          </a:p>
          <a:p>
            <a:pPr>
              <a:defRPr sz="2000"/>
            </a:pPr>
            <a:r>
              <a:t>Automation of routine tasks to free up healthcare professionals.</a:t>
            </a:r>
          </a:p>
          <a:p>
            <a:pPr>
              <a:defRPr sz="2000"/>
            </a:pPr>
            <a:r>
              <a:t>Impact of AI on reducing wait times and improving patient experience.</a:t>
            </a:r>
          </a:p>
        </p:txBody>
      </p:sp>
      <p:pic>
        <p:nvPicPr>
          <p:cNvPr id="4" name="Picture 3" descr="slide_image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32004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Ethical and Future Considerations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2000"/>
            </a:pPr>
            <a:r>
              <a:t>Addressing concerns about data privacy and bias in AI algorithms.</a:t>
            </a:r>
          </a:p>
          <a:p>
            <a:pPr>
              <a:defRPr sz="2000"/>
            </a:pPr>
            <a:r>
              <a:t>The importance of regulatory frameworks for AI in healthcare.</a:t>
            </a:r>
          </a:p>
          <a:p>
            <a:pPr>
              <a:defRPr sz="2000"/>
            </a:pPr>
            <a:r>
              <a:t>Future trends and innovations in AI that could shape healthcare.</a:t>
            </a:r>
          </a:p>
        </p:txBody>
      </p:sp>
      <p:pic>
        <p:nvPicPr>
          <p:cNvPr id="4" name="Picture 3" descr="slide_image_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32004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